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660"/>
  </p:normalViewPr>
  <p:slideViewPr>
    <p:cSldViewPr snapToGrid="0">
      <p:cViewPr varScale="1">
        <p:scale>
          <a:sx n="66" d="100"/>
          <a:sy n="66" d="100"/>
        </p:scale>
        <p:origin x="55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  <a:p>
            <a:endParaRPr lang="en-US"/>
          </a:p>
        </p:txBody>
      </p:sp>
      <p:sp>
        <p:nvSpPr>
          <p:cNvPr id="3" name="Заполнитель даты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  <a:p>
            <a:r>
              <a:rPr lang="en-US"/>
              <a:t>*</a:t>
            </a:r>
          </a:p>
        </p:txBody>
      </p:sp>
      <p:sp>
        <p:nvSpPr>
          <p:cNvPr id="4" name="Заполнитель изображения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  <a:p>
            <a:endParaRPr lang="en-US"/>
          </a:p>
        </p:txBody>
      </p:sp>
      <p:sp>
        <p:nvSpPr>
          <p:cNvPr id="5" name="Заполнитель заметок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endParaRPr/>
          </a:p>
          <a:p>
            <a:pPr lvl="0"/>
            <a:r>
              <a:rPr lang="ru-RU" altLang="en-US"/>
              <a:t>Щелкните для изменения стиля основного текста</a:t>
            </a:r>
            <a:endParaRPr lang="en-US"/>
          </a:p>
          <a:p>
            <a:pPr lvl="1"/>
            <a:r>
              <a:rPr lang="ru-RU" altLang="en-US"/>
              <a:t>Второй уровень</a:t>
            </a:r>
            <a:endParaRPr lang="en-US"/>
          </a:p>
          <a:p>
            <a:pPr lvl="2"/>
            <a:r>
              <a:rPr lang="ru-RU" altLang="en-US"/>
              <a:t>Третий уровень</a:t>
            </a:r>
            <a:endParaRPr lang="en-US"/>
          </a:p>
          <a:p>
            <a:pPr lvl="3"/>
            <a:r>
              <a:rPr lang="ru-RU" altLang="en-US"/>
              <a:t>Четвертый уровень</a:t>
            </a:r>
            <a:endParaRPr lang="en-US"/>
          </a:p>
          <a:p>
            <a:pPr lvl="4"/>
            <a:r>
              <a:rPr lang="ru-RU" altLang="en-US"/>
              <a:t>Пятый уровень</a:t>
            </a:r>
            <a:endParaRPr lang="en-US"/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  <a:p>
            <a:endParaRPr 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  <a:p>
            <a:r>
              <a:rPr lang="en-US"/>
              <a:t>#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B018F81-6D0A-40D1-8D56-73D91F360689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D374F878-9E95-43FA-BACC-68AF4BAC3E21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F930A80B-0D72-42CC-97A7-C30DA71E784B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04C13BB9-0823-48D0-8BD3-B578B5F86337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648B7545-1B51-4AA4-916C-34A2775D6FAA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1E5C93A6-E172-4C34-802D-934518B95DAC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FEE6340A-4F1A-4A9F-91E6-6DB45B894C8F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DA6F0680-22CF-4908-9EE8-7CE6164D6D84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8" name="Footer Placeholder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3" name="Footer Placeholder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 noEditPoints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 noEditPoints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 noEditPoints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</a:lvl2pPr>
            <a:lvl3pPr marL="914400" indent="0">
              <a:buFontTx/>
              <a:buNone/>
            </a:lvl3pPr>
            <a:lvl4pPr marL="1371600" indent="0">
              <a:buFontTx/>
              <a:buNone/>
            </a:lvl4pPr>
            <a:lvl5pPr marL="1828800" indent="0">
              <a:buFontTx/>
              <a:buNone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 noEditPoints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</a:lvl1pPr>
            <a:lvl2pPr marL="457200" indent="0">
              <a:buFontTx/>
              <a:buNone/>
            </a:lvl2pPr>
            <a:lvl3pPr marL="914400" indent="0">
              <a:buFontTx/>
              <a:buNone/>
            </a:lvl3pPr>
            <a:lvl4pPr marL="1371600" indent="0">
              <a:buFontTx/>
              <a:buNone/>
            </a:lvl4pPr>
            <a:lvl5pPr marL="1828800" indent="0">
              <a:buFontTx/>
              <a:buNone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 noEditPoints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 noEditPoints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>
            <a:lvl1pPr algn="l"/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 noEditPoints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 noEditPoints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1FD7FF2-845F-41B9-944F-35B90659B7D6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684212" y="4459884"/>
            <a:ext cx="6814686" cy="194733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Авторы: </a:t>
            </a:r>
          </a:p>
          <a:p>
            <a:r>
              <a:rPr lang="ru-RU" sz="2800" b="1" dirty="0">
                <a:solidFill>
                  <a:schemeClr val="tx1"/>
                </a:solidFill>
              </a:rPr>
              <a:t>Андрей Дувакин и </a:t>
            </a:r>
            <a:r>
              <a:rPr lang="ru-RU" sz="2800" b="1" dirty="0" err="1">
                <a:solidFill>
                  <a:schemeClr val="tx1"/>
                </a:solidFill>
              </a:rPr>
              <a:t>Толменева</a:t>
            </a:r>
            <a:r>
              <a:rPr lang="ru-RU" sz="2800" b="1" dirty="0">
                <a:solidFill>
                  <a:schemeClr val="tx1"/>
                </a:solidFill>
              </a:rPr>
              <a:t> Дарья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8709" y="1615440"/>
            <a:ext cx="7795533" cy="190294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535806" y="4853092"/>
            <a:ext cx="8534400" cy="1507067"/>
          </a:xfrm>
        </p:spPr>
        <p:txBody>
          <a:bodyPr/>
          <a:lstStyle/>
          <a:p>
            <a:r>
              <a:rPr lang="ru-RU" b="1" dirty="0"/>
              <a:t>Задумка</a:t>
            </a:r>
          </a:p>
        </p:txBody>
      </p:sp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>
          <a:xfrm>
            <a:off x="408664" y="984055"/>
            <a:ext cx="4644599" cy="3615267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sz="2800" b="1" i="0" dirty="0" err="1">
                <a:solidFill>
                  <a:schemeClr val="tx1"/>
                </a:solidFill>
                <a:effectLst/>
                <a:latin typeface="Century Gothic" panose="020B0502020202020204"/>
                <a:ea typeface="Century Gothic" panose="020B0502020202020204"/>
                <a:cs typeface="Century Gothic" panose="020B0502020202020204"/>
              </a:rPr>
              <a:t>moona</a:t>
            </a:r>
            <a:r>
              <a:rPr lang="ru-RU" sz="2800" b="1" i="0" dirty="0">
                <a:solidFill>
                  <a:schemeClr val="tx1"/>
                </a:solidFill>
                <a:effectLst/>
                <a:latin typeface="Century Gothic" panose="020B0502020202020204"/>
                <a:ea typeface="Century Gothic" panose="020B0502020202020204"/>
                <a:cs typeface="Century Gothic" panose="020B0502020202020204"/>
              </a:rPr>
              <a:t> – это сайт-дневник, который позволяет поделится своими мыслями с другими пользователями. На сайте после регистрации, можно добавлять записи в свой личный дневник и при желании делать запись доступной для всех пользователей сайта.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489956" y="984055"/>
            <a:ext cx="6277511" cy="34946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стиль</a:t>
            </a:r>
          </a:p>
        </p:txBody>
      </p:sp>
      <p:sp>
        <p:nvSpPr>
          <p:cNvPr id="3" name="Объект 2"/>
          <p:cNvSpPr>
            <a:spLocks noGrp="1" noEditPoints="1"/>
          </p:cNvSpPr>
          <p:nvPr>
            <p:ph sz="half" idx="1"/>
          </p:nvPr>
        </p:nvSpPr>
        <p:spPr>
          <a:xfrm>
            <a:off x="6968699" y="872065"/>
            <a:ext cx="4937655" cy="3615267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sz="2600" b="1" dirty="0">
                <a:solidFill>
                  <a:schemeClr val="tx1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</a:rPr>
              <a:t>Сайт выполнен в светло-голубых тонах, чтобы пользователей ничего не отвлекало от использования нашего сайта. На нашем сайте каждый сможет найти что-то подходящее для себя: каждый в праве писать посты для всех или только для себя.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85646" y="1116076"/>
            <a:ext cx="6533788" cy="31272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главная</a:t>
            </a:r>
          </a:p>
        </p:txBody>
      </p:sp>
      <p:sp>
        <p:nvSpPr>
          <p:cNvPr id="3" name="Объект 2"/>
          <p:cNvSpPr>
            <a:spLocks noGrp="1" noEditPoints="1"/>
          </p:cNvSpPr>
          <p:nvPr>
            <p:ph sz="half" idx="1"/>
          </p:nvPr>
        </p:nvSpPr>
        <p:spPr>
          <a:xfrm>
            <a:off x="427558" y="1116076"/>
            <a:ext cx="4937655" cy="3615267"/>
          </a:xfrm>
        </p:spPr>
        <p:txBody>
          <a:bodyPr>
            <a:normAutofit/>
          </a:bodyPr>
          <a:lstStyle/>
          <a:p>
            <a:pPr marL="0" marR="0" indent="0" algn="just">
              <a:spcBef>
                <a:spcPts val="0"/>
              </a:spcBef>
              <a:buNone/>
            </a:pPr>
            <a:r>
              <a:rPr lang="ru-RU" sz="2800" b="1" dirty="0">
                <a:solidFill>
                  <a:schemeClr val="tx1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</a:rPr>
              <a:t>На главной вкладке пользователь может посмотреть вопросы дня, то что возможно ему будет интересно и посты, которые ему понравились. 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554490" y="1360088"/>
            <a:ext cx="6533788" cy="31272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414705" y="4658573"/>
            <a:ext cx="8534400" cy="1507067"/>
          </a:xfrm>
        </p:spPr>
        <p:txBody>
          <a:bodyPr/>
          <a:lstStyle/>
          <a:p>
            <a:r>
              <a:rPr lang="ru-RU" b="1" dirty="0"/>
              <a:t>дневник</a:t>
            </a:r>
          </a:p>
        </p:txBody>
      </p:sp>
      <p:sp>
        <p:nvSpPr>
          <p:cNvPr id="3" name="Объект 2"/>
          <p:cNvSpPr>
            <a:spLocks noGrp="1" noEditPoints="1"/>
          </p:cNvSpPr>
          <p:nvPr>
            <p:ph sz="half" idx="1"/>
          </p:nvPr>
        </p:nvSpPr>
        <p:spPr>
          <a:xfrm>
            <a:off x="6749784" y="1043306"/>
            <a:ext cx="4937655" cy="3615267"/>
          </a:xfrm>
        </p:spPr>
        <p:txBody>
          <a:bodyPr>
            <a:normAutofit fontScale="92500" lnSpcReduction="20000"/>
          </a:bodyPr>
          <a:lstStyle/>
          <a:p>
            <a:pPr marL="0" marR="0" indent="0" algn="just">
              <a:spcBef>
                <a:spcPts val="0"/>
              </a:spcBef>
              <a:buNone/>
            </a:pPr>
            <a:r>
              <a:rPr lang="ru-RU" sz="2800" b="1" dirty="0">
                <a:solidFill>
                  <a:schemeClr val="tx1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</a:rPr>
              <a:t>На вкладке дневника пользователь может посмотреть свои публикации и вопросы дня. К каждой публикации автор может указать свои эмоции, ссылки, прикрепить фотографию и выбрать публичную публикацию или только для себя.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8997" y="1252905"/>
            <a:ext cx="6612556" cy="31960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публикации</a:t>
            </a:r>
          </a:p>
        </p:txBody>
      </p:sp>
      <p:sp>
        <p:nvSpPr>
          <p:cNvPr id="3" name="Объект 2"/>
          <p:cNvSpPr>
            <a:spLocks noGrp="1" noEditPoints="1"/>
          </p:cNvSpPr>
          <p:nvPr>
            <p:ph sz="half" idx="1"/>
          </p:nvPr>
        </p:nvSpPr>
        <p:spPr>
          <a:xfrm>
            <a:off x="427558" y="1116076"/>
            <a:ext cx="4937655" cy="361526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600" b="1" dirty="0">
                <a:solidFill>
                  <a:schemeClr val="tx1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</a:rPr>
              <a:t>Во вкладке публикаций  пользователь может посмотреть популярные публикации, свежие и персонально подобранные для него.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461443" y="1116076"/>
            <a:ext cx="6628707" cy="3176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414705" y="4658573"/>
            <a:ext cx="8534400" cy="1507067"/>
          </a:xfrm>
        </p:spPr>
        <p:txBody>
          <a:bodyPr/>
          <a:lstStyle/>
          <a:p>
            <a:r>
              <a:rPr lang="ru-RU" b="1" dirty="0"/>
              <a:t>профиль</a:t>
            </a:r>
          </a:p>
        </p:txBody>
      </p:sp>
      <p:sp>
        <p:nvSpPr>
          <p:cNvPr id="3" name="Объект 2"/>
          <p:cNvSpPr>
            <a:spLocks noGrp="1" noEditPoints="1"/>
          </p:cNvSpPr>
          <p:nvPr>
            <p:ph sz="half" idx="1"/>
          </p:nvPr>
        </p:nvSpPr>
        <p:spPr>
          <a:xfrm>
            <a:off x="6749784" y="1043306"/>
            <a:ext cx="4937655" cy="3615267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2600" b="1" dirty="0">
                <a:solidFill>
                  <a:schemeClr val="tx1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</a:rPr>
              <a:t>На вкладке профиля можно отредактировать его, выйти и посмотреть свои опубликованные посты.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3222" y="1274606"/>
            <a:ext cx="6596562" cy="31526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3160704" y="4910667"/>
            <a:ext cx="5870592" cy="194733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Авторы: </a:t>
            </a:r>
          </a:p>
          <a:p>
            <a:r>
              <a:rPr lang="ru-RU" sz="2400" b="1" dirty="0">
                <a:solidFill>
                  <a:schemeClr val="tx1"/>
                </a:solidFill>
              </a:rPr>
              <a:t>Андрей Дувакин и </a:t>
            </a:r>
            <a:r>
              <a:rPr lang="ru-RU" sz="2400" b="1" dirty="0" err="1">
                <a:solidFill>
                  <a:schemeClr val="tx1"/>
                </a:solidFill>
              </a:rPr>
              <a:t>Толменева</a:t>
            </a:r>
            <a:r>
              <a:rPr lang="ru-RU" sz="2400" b="1" dirty="0">
                <a:solidFill>
                  <a:schemeClr val="tx1"/>
                </a:solidFill>
              </a:rPr>
              <a:t> Дарья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07302" y="1403439"/>
            <a:ext cx="7977395" cy="1947333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19</TotalTime>
  <Words>190</Words>
  <Application>Microsoft Office PowerPoint</Application>
  <PresentationFormat>Широкоэкранный</PresentationFormat>
  <Paragraphs>24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Calibri</vt:lpstr>
      <vt:lpstr>Century Gothic</vt:lpstr>
      <vt:lpstr>Wingdings 3</vt:lpstr>
      <vt:lpstr>Сектор</vt:lpstr>
      <vt:lpstr>Презентация PowerPoint</vt:lpstr>
      <vt:lpstr>Задумка</vt:lpstr>
      <vt:lpstr>стиль</vt:lpstr>
      <vt:lpstr>главная</vt:lpstr>
      <vt:lpstr>дневник</vt:lpstr>
      <vt:lpstr>публикации</vt:lpstr>
      <vt:lpstr>профиль</vt:lpstr>
      <vt:lpstr>Презентация PowerPoint</vt:lpstr>
    </vt:vector>
  </TitlesOfParts>
  <Company>Mobile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Андрей Дувакин</dc:creator>
  <cp:lastModifiedBy>Андрей Дувакин</cp:lastModifiedBy>
  <cp:revision>4</cp:revision>
  <dcterms:created xsi:type="dcterms:W3CDTF">2017-06-21T13:57:27Z</dcterms:created>
  <dcterms:modified xsi:type="dcterms:W3CDTF">2022-04-29T11:26:47Z</dcterms:modified>
</cp:coreProperties>
</file>